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2404050" cy="43205400"/>
  <p:notesSz cx="6858000" cy="9144000"/>
  <p:defaultTextStyle>
    <a:defPPr>
      <a:defRPr lang="zh-CN"/>
    </a:defPPr>
    <a:lvl1pPr marL="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1pPr>
    <a:lvl2pPr marL="216027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2pPr>
    <a:lvl3pPr marL="432054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3pPr>
    <a:lvl4pPr marL="648081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4pPr>
    <a:lvl5pPr marL="864108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5pPr>
    <a:lvl6pPr marL="1080135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6pPr>
    <a:lvl7pPr marL="1296162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7pPr>
    <a:lvl8pPr marL="1512189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8pPr>
    <a:lvl9pPr marL="1728216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8">
          <p15:clr>
            <a:srgbClr val="A4A3A4"/>
          </p15:clr>
        </p15:guide>
        <p15:guide id="2" pos="1020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144" y="-4008"/>
      </p:cViewPr>
      <p:guideLst>
        <p:guide orient="horz" pos="13608"/>
        <p:guide pos="102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30304" y="13421680"/>
            <a:ext cx="27543443" cy="926115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860608" y="24483060"/>
            <a:ext cx="22682835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60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80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961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121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282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71AA-40A3-45A6-BA35-17E1BAE91971}" type="datetimeFigureOut">
              <a:rPr lang="zh-CN" altLang="en-US" smtClean="0"/>
              <a:t>2019/6/20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7474-67AB-4C65-9CC2-A4CCA6CD8A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0365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71AA-40A3-45A6-BA35-17E1BAE91971}" type="datetimeFigureOut">
              <a:rPr lang="zh-CN" altLang="en-US" smtClean="0"/>
              <a:t>2019/6/20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7474-67AB-4C65-9CC2-A4CCA6CD8A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714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254782" y="10901365"/>
            <a:ext cx="25833229" cy="23224902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43847" y="10901365"/>
            <a:ext cx="76970870" cy="23224902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71AA-40A3-45A6-BA35-17E1BAE91971}" type="datetimeFigureOut">
              <a:rPr lang="zh-CN" altLang="en-US" smtClean="0"/>
              <a:t>2019/6/20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7474-67AB-4C65-9CC2-A4CCA6CD8A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182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71AA-40A3-45A6-BA35-17E1BAE91971}" type="datetimeFigureOut">
              <a:rPr lang="zh-CN" altLang="en-US" smtClean="0"/>
              <a:t>2019/6/20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7474-67AB-4C65-9CC2-A4CCA6CD8A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0318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59696" y="27763473"/>
            <a:ext cx="27543443" cy="8581073"/>
          </a:xfrm>
        </p:spPr>
        <p:txBody>
          <a:bodyPr anchor="t"/>
          <a:lstStyle>
            <a:lvl1pPr algn="l">
              <a:defRPr sz="189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559696" y="18312295"/>
            <a:ext cx="27543443" cy="9451178"/>
          </a:xfrm>
        </p:spPr>
        <p:txBody>
          <a:bodyPr anchor="b"/>
          <a:lstStyle>
            <a:lvl1pPr marL="0" indent="0">
              <a:buNone/>
              <a:defRPr sz="9500">
                <a:solidFill>
                  <a:schemeClr val="tx1">
                    <a:tint val="75000"/>
                  </a:schemeClr>
                </a:solidFill>
              </a:defRPr>
            </a:lvl1pPr>
            <a:lvl2pPr marL="2160270" indent="0">
              <a:buNone/>
              <a:defRPr sz="8500">
                <a:solidFill>
                  <a:schemeClr val="tx1">
                    <a:tint val="75000"/>
                  </a:schemeClr>
                </a:solidFill>
              </a:defRPr>
            </a:lvl2pPr>
            <a:lvl3pPr marL="4320540" indent="0">
              <a:buNone/>
              <a:defRPr sz="7600">
                <a:solidFill>
                  <a:schemeClr val="tx1">
                    <a:tint val="75000"/>
                  </a:schemeClr>
                </a:solidFill>
              </a:defRPr>
            </a:lvl3pPr>
            <a:lvl4pPr marL="64808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64108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80135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96162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512189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28216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71AA-40A3-45A6-BA35-17E1BAE91971}" type="datetimeFigureOut">
              <a:rPr lang="zh-CN" altLang="en-US" smtClean="0"/>
              <a:t>2019/6/20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7474-67AB-4C65-9CC2-A4CCA6CD8A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7232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43846" y="63507940"/>
            <a:ext cx="51402048" cy="179642453"/>
          </a:xfrm>
        </p:spPr>
        <p:txBody>
          <a:bodyPr/>
          <a:lstStyle>
            <a:lvl1pPr>
              <a:defRPr sz="13200"/>
            </a:lvl1pPr>
            <a:lvl2pPr>
              <a:defRPr sz="113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85960" y="63507940"/>
            <a:ext cx="51402051" cy="179642453"/>
          </a:xfrm>
        </p:spPr>
        <p:txBody>
          <a:bodyPr/>
          <a:lstStyle>
            <a:lvl1pPr>
              <a:defRPr sz="13200"/>
            </a:lvl1pPr>
            <a:lvl2pPr>
              <a:defRPr sz="113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71AA-40A3-45A6-BA35-17E1BAE91971}" type="datetimeFigureOut">
              <a:rPr lang="zh-CN" altLang="en-US" smtClean="0"/>
              <a:t>2019/6/20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7474-67AB-4C65-9CC2-A4CCA6CD8A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1284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620203" y="9671212"/>
            <a:ext cx="14317416" cy="4030501"/>
          </a:xfrm>
        </p:spPr>
        <p:txBody>
          <a:bodyPr anchor="b"/>
          <a:lstStyle>
            <a:lvl1pPr marL="0" indent="0">
              <a:buNone/>
              <a:defRPr sz="11300" b="1"/>
            </a:lvl1pPr>
            <a:lvl2pPr marL="2160270" indent="0">
              <a:buNone/>
              <a:defRPr sz="9500" b="1"/>
            </a:lvl2pPr>
            <a:lvl3pPr marL="4320540" indent="0">
              <a:buNone/>
              <a:defRPr sz="8500" b="1"/>
            </a:lvl3pPr>
            <a:lvl4pPr marL="6480810" indent="0">
              <a:buNone/>
              <a:defRPr sz="7600" b="1"/>
            </a:lvl4pPr>
            <a:lvl5pPr marL="8641080" indent="0">
              <a:buNone/>
              <a:defRPr sz="7600" b="1"/>
            </a:lvl5pPr>
            <a:lvl6pPr marL="10801350" indent="0">
              <a:buNone/>
              <a:defRPr sz="7600" b="1"/>
            </a:lvl6pPr>
            <a:lvl7pPr marL="12961620" indent="0">
              <a:buNone/>
              <a:defRPr sz="7600" b="1"/>
            </a:lvl7pPr>
            <a:lvl8pPr marL="15121890" indent="0">
              <a:buNone/>
              <a:defRPr sz="7600" b="1"/>
            </a:lvl8pPr>
            <a:lvl9pPr marL="17282160" indent="0">
              <a:buNone/>
              <a:defRPr sz="7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620203" y="13701713"/>
            <a:ext cx="14317416" cy="24893114"/>
          </a:xfrm>
        </p:spPr>
        <p:txBody>
          <a:bodyPr/>
          <a:lstStyle>
            <a:lvl1pPr>
              <a:defRPr sz="113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6460809" y="9671212"/>
            <a:ext cx="14323040" cy="4030501"/>
          </a:xfrm>
        </p:spPr>
        <p:txBody>
          <a:bodyPr anchor="b"/>
          <a:lstStyle>
            <a:lvl1pPr marL="0" indent="0">
              <a:buNone/>
              <a:defRPr sz="11300" b="1"/>
            </a:lvl1pPr>
            <a:lvl2pPr marL="2160270" indent="0">
              <a:buNone/>
              <a:defRPr sz="9500" b="1"/>
            </a:lvl2pPr>
            <a:lvl3pPr marL="4320540" indent="0">
              <a:buNone/>
              <a:defRPr sz="8500" b="1"/>
            </a:lvl3pPr>
            <a:lvl4pPr marL="6480810" indent="0">
              <a:buNone/>
              <a:defRPr sz="7600" b="1"/>
            </a:lvl4pPr>
            <a:lvl5pPr marL="8641080" indent="0">
              <a:buNone/>
              <a:defRPr sz="7600" b="1"/>
            </a:lvl5pPr>
            <a:lvl6pPr marL="10801350" indent="0">
              <a:buNone/>
              <a:defRPr sz="7600" b="1"/>
            </a:lvl6pPr>
            <a:lvl7pPr marL="12961620" indent="0">
              <a:buNone/>
              <a:defRPr sz="7600" b="1"/>
            </a:lvl7pPr>
            <a:lvl8pPr marL="15121890" indent="0">
              <a:buNone/>
              <a:defRPr sz="7600" b="1"/>
            </a:lvl8pPr>
            <a:lvl9pPr marL="17282160" indent="0">
              <a:buNone/>
              <a:defRPr sz="7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6460809" y="13701713"/>
            <a:ext cx="14323040" cy="24893114"/>
          </a:xfrm>
        </p:spPr>
        <p:txBody>
          <a:bodyPr/>
          <a:lstStyle>
            <a:lvl1pPr>
              <a:defRPr sz="113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71AA-40A3-45A6-BA35-17E1BAE91971}" type="datetimeFigureOut">
              <a:rPr lang="zh-CN" altLang="en-US" smtClean="0"/>
              <a:t>2019/6/20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7474-67AB-4C65-9CC2-A4CCA6CD8A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269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71AA-40A3-45A6-BA35-17E1BAE91971}" type="datetimeFigureOut">
              <a:rPr lang="zh-CN" altLang="en-US" smtClean="0"/>
              <a:t>2019/6/20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7474-67AB-4C65-9CC2-A4CCA6CD8A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265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71AA-40A3-45A6-BA35-17E1BAE91971}" type="datetimeFigureOut">
              <a:rPr lang="zh-CN" altLang="en-US" smtClean="0"/>
              <a:t>2019/6/20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7474-67AB-4C65-9CC2-A4CCA6CD8A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405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20204" y="1720215"/>
            <a:ext cx="10660709" cy="7320915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669083" y="1720218"/>
            <a:ext cx="18114764" cy="36874612"/>
          </a:xfrm>
        </p:spPr>
        <p:txBody>
          <a:bodyPr/>
          <a:lstStyle>
            <a:lvl1pPr>
              <a:defRPr sz="15100"/>
            </a:lvl1pPr>
            <a:lvl2pPr>
              <a:defRPr sz="13200"/>
            </a:lvl2pPr>
            <a:lvl3pPr>
              <a:defRPr sz="11300"/>
            </a:lvl3pPr>
            <a:lvl4pPr>
              <a:defRPr sz="9500"/>
            </a:lvl4pPr>
            <a:lvl5pPr>
              <a:defRPr sz="9500"/>
            </a:lvl5pPr>
            <a:lvl6pPr>
              <a:defRPr sz="9500"/>
            </a:lvl6pPr>
            <a:lvl7pPr>
              <a:defRPr sz="9500"/>
            </a:lvl7pPr>
            <a:lvl8pPr>
              <a:defRPr sz="9500"/>
            </a:lvl8pPr>
            <a:lvl9pPr>
              <a:defRPr sz="9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20204" y="9041133"/>
            <a:ext cx="10660709" cy="29553697"/>
          </a:xfrm>
        </p:spPr>
        <p:txBody>
          <a:bodyPr/>
          <a:lstStyle>
            <a:lvl1pPr marL="0" indent="0">
              <a:buNone/>
              <a:defRPr sz="6600"/>
            </a:lvl1pPr>
            <a:lvl2pPr marL="2160270" indent="0">
              <a:buNone/>
              <a:defRPr sz="5700"/>
            </a:lvl2pPr>
            <a:lvl3pPr marL="4320540" indent="0">
              <a:buNone/>
              <a:defRPr sz="4700"/>
            </a:lvl3pPr>
            <a:lvl4pPr marL="6480810" indent="0">
              <a:buNone/>
              <a:defRPr sz="4300"/>
            </a:lvl4pPr>
            <a:lvl5pPr marL="8641080" indent="0">
              <a:buNone/>
              <a:defRPr sz="4300"/>
            </a:lvl5pPr>
            <a:lvl6pPr marL="10801350" indent="0">
              <a:buNone/>
              <a:defRPr sz="4300"/>
            </a:lvl6pPr>
            <a:lvl7pPr marL="12961620" indent="0">
              <a:buNone/>
              <a:defRPr sz="4300"/>
            </a:lvl7pPr>
            <a:lvl8pPr marL="15121890" indent="0">
              <a:buNone/>
              <a:defRPr sz="4300"/>
            </a:lvl8pPr>
            <a:lvl9pPr marL="17282160" indent="0">
              <a:buNone/>
              <a:defRPr sz="43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71AA-40A3-45A6-BA35-17E1BAE91971}" type="datetimeFigureOut">
              <a:rPr lang="zh-CN" altLang="en-US" smtClean="0"/>
              <a:t>2019/6/20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7474-67AB-4C65-9CC2-A4CCA6CD8A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1714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51421" y="30243780"/>
            <a:ext cx="19442430" cy="3570449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351421" y="3860483"/>
            <a:ext cx="19442430" cy="25923240"/>
          </a:xfrm>
        </p:spPr>
        <p:txBody>
          <a:bodyPr/>
          <a:lstStyle>
            <a:lvl1pPr marL="0" indent="0">
              <a:buNone/>
              <a:defRPr sz="15100"/>
            </a:lvl1pPr>
            <a:lvl2pPr marL="2160270" indent="0">
              <a:buNone/>
              <a:defRPr sz="13200"/>
            </a:lvl2pPr>
            <a:lvl3pPr marL="4320540" indent="0">
              <a:buNone/>
              <a:defRPr sz="11300"/>
            </a:lvl3pPr>
            <a:lvl4pPr marL="6480810" indent="0">
              <a:buNone/>
              <a:defRPr sz="9500"/>
            </a:lvl4pPr>
            <a:lvl5pPr marL="8641080" indent="0">
              <a:buNone/>
              <a:defRPr sz="9500"/>
            </a:lvl5pPr>
            <a:lvl6pPr marL="10801350" indent="0">
              <a:buNone/>
              <a:defRPr sz="9500"/>
            </a:lvl6pPr>
            <a:lvl7pPr marL="12961620" indent="0">
              <a:buNone/>
              <a:defRPr sz="9500"/>
            </a:lvl7pPr>
            <a:lvl8pPr marL="15121890" indent="0">
              <a:buNone/>
              <a:defRPr sz="9500"/>
            </a:lvl8pPr>
            <a:lvl9pPr marL="17282160" indent="0">
              <a:buNone/>
              <a:defRPr sz="9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51421" y="33814229"/>
            <a:ext cx="19442430" cy="5070631"/>
          </a:xfrm>
        </p:spPr>
        <p:txBody>
          <a:bodyPr/>
          <a:lstStyle>
            <a:lvl1pPr marL="0" indent="0">
              <a:buNone/>
              <a:defRPr sz="6600"/>
            </a:lvl1pPr>
            <a:lvl2pPr marL="2160270" indent="0">
              <a:buNone/>
              <a:defRPr sz="5700"/>
            </a:lvl2pPr>
            <a:lvl3pPr marL="4320540" indent="0">
              <a:buNone/>
              <a:defRPr sz="4700"/>
            </a:lvl3pPr>
            <a:lvl4pPr marL="6480810" indent="0">
              <a:buNone/>
              <a:defRPr sz="4300"/>
            </a:lvl4pPr>
            <a:lvl5pPr marL="8641080" indent="0">
              <a:buNone/>
              <a:defRPr sz="4300"/>
            </a:lvl5pPr>
            <a:lvl6pPr marL="10801350" indent="0">
              <a:buNone/>
              <a:defRPr sz="4300"/>
            </a:lvl6pPr>
            <a:lvl7pPr marL="12961620" indent="0">
              <a:buNone/>
              <a:defRPr sz="4300"/>
            </a:lvl7pPr>
            <a:lvl8pPr marL="15121890" indent="0">
              <a:buNone/>
              <a:defRPr sz="4300"/>
            </a:lvl8pPr>
            <a:lvl9pPr marL="17282160" indent="0">
              <a:buNone/>
              <a:defRPr sz="43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971AA-40A3-45A6-BA35-17E1BAE91971}" type="datetimeFigureOut">
              <a:rPr lang="zh-CN" altLang="en-US" smtClean="0"/>
              <a:t>2019/6/20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7474-67AB-4C65-9CC2-A4CCA6CD8A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35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  <a:prstGeom prst="rect">
            <a:avLst/>
          </a:prstGeom>
        </p:spPr>
        <p:txBody>
          <a:bodyPr vert="horz" lIns="432054" tIns="216027" rIns="432054" bIns="216027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620203" y="10081263"/>
            <a:ext cx="29163645" cy="28513567"/>
          </a:xfrm>
          <a:prstGeom prst="rect">
            <a:avLst/>
          </a:prstGeom>
        </p:spPr>
        <p:txBody>
          <a:bodyPr vert="horz" lIns="432054" tIns="216027" rIns="432054" bIns="216027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620203" y="40045008"/>
            <a:ext cx="7560945" cy="2300288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l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971AA-40A3-45A6-BA35-17E1BAE91971}" type="datetimeFigureOut">
              <a:rPr lang="zh-CN" altLang="en-US" smtClean="0"/>
              <a:t>2019/6/20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11071384" y="40045008"/>
            <a:ext cx="10261283" cy="2300288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ct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23222903" y="40045008"/>
            <a:ext cx="7560945" cy="2300288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E7474-67AB-4C65-9CC2-A4CCA6CD8A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828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20540" rtl="0" eaLnBrk="1" latinLnBrk="0" hangingPunct="1">
        <a:spcBef>
          <a:spcPct val="0"/>
        </a:spcBef>
        <a:buNone/>
        <a:defRPr sz="20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203" indent="-1620203" algn="l" defTabSz="4320540" rtl="0" eaLnBrk="1" latinLnBrk="0" hangingPunct="1">
        <a:spcBef>
          <a:spcPct val="20000"/>
        </a:spcBef>
        <a:buFont typeface="Arial" pitchFamily="34" charset="0"/>
        <a:buChar char="•"/>
        <a:defRPr sz="15100" kern="1200">
          <a:solidFill>
            <a:schemeClr val="tx1"/>
          </a:solidFill>
          <a:latin typeface="+mn-lt"/>
          <a:ea typeface="+mn-ea"/>
          <a:cs typeface="+mn-cs"/>
        </a:defRPr>
      </a:lvl1pPr>
      <a:lvl2pPr marL="3510439" indent="-1350169" algn="l" defTabSz="4320540" rtl="0" eaLnBrk="1" latinLnBrk="0" hangingPunct="1">
        <a:spcBef>
          <a:spcPct val="20000"/>
        </a:spcBef>
        <a:buFont typeface="Arial" pitchFamily="34" charset="0"/>
        <a:buChar char="–"/>
        <a:defRPr sz="132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675" indent="-1080135" algn="l" defTabSz="4320540" rtl="0" eaLnBrk="1" latinLnBrk="0" hangingPunct="1">
        <a:spcBef>
          <a:spcPct val="20000"/>
        </a:spcBef>
        <a:buFont typeface="Arial" pitchFamily="34" charset="0"/>
        <a:buChar char="•"/>
        <a:defRPr sz="113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945" indent="-1080135" algn="l" defTabSz="4320540" rtl="0" eaLnBrk="1" latinLnBrk="0" hangingPunct="1">
        <a:spcBef>
          <a:spcPct val="20000"/>
        </a:spcBef>
        <a:buFont typeface="Arial" pitchFamily="34" charset="0"/>
        <a:buChar char="–"/>
        <a:defRPr sz="9500" kern="1200">
          <a:solidFill>
            <a:schemeClr val="tx1"/>
          </a:solidFill>
          <a:latin typeface="+mn-lt"/>
          <a:ea typeface="+mn-ea"/>
          <a:cs typeface="+mn-cs"/>
        </a:defRPr>
      </a:lvl4pPr>
      <a:lvl5pPr marL="9721215" indent="-1080135" algn="l" defTabSz="4320540" rtl="0" eaLnBrk="1" latinLnBrk="0" hangingPunct="1">
        <a:spcBef>
          <a:spcPct val="20000"/>
        </a:spcBef>
        <a:buFont typeface="Arial" pitchFamily="34" charset="0"/>
        <a:buChar char="»"/>
        <a:defRPr sz="9500" kern="1200">
          <a:solidFill>
            <a:schemeClr val="tx1"/>
          </a:solidFill>
          <a:latin typeface="+mn-lt"/>
          <a:ea typeface="+mn-ea"/>
          <a:cs typeface="+mn-cs"/>
        </a:defRPr>
      </a:lvl5pPr>
      <a:lvl6pPr marL="11881485" indent="-1080135" algn="l" defTabSz="4320540" rtl="0" eaLnBrk="1" latinLnBrk="0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6pPr>
      <a:lvl7pPr marL="14041755" indent="-1080135" algn="l" defTabSz="4320540" rtl="0" eaLnBrk="1" latinLnBrk="0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7pPr>
      <a:lvl8pPr marL="16202025" indent="-1080135" algn="l" defTabSz="4320540" rtl="0" eaLnBrk="1" latinLnBrk="0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8pPr>
      <a:lvl9pPr marL="18362295" indent="-1080135" algn="l" defTabSz="4320540" rtl="0" eaLnBrk="1" latinLnBrk="0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1pPr>
      <a:lvl2pPr marL="216027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54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81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5pPr>
      <a:lvl6pPr marL="1080135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96162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512189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id="{A43977A0-5C12-4041-8B52-3D62AA7348D5}"/>
              </a:ext>
            </a:extLst>
          </p:cNvPr>
          <p:cNvGrpSpPr/>
          <p:nvPr/>
        </p:nvGrpSpPr>
        <p:grpSpPr>
          <a:xfrm>
            <a:off x="20663" y="40540804"/>
            <a:ext cx="14165138" cy="2693707"/>
            <a:chOff x="20663" y="40838658"/>
            <a:chExt cx="12580962" cy="2395853"/>
          </a:xfrm>
        </p:grpSpPr>
        <p:sp>
          <p:nvSpPr>
            <p:cNvPr id="13" name="矩形 12"/>
            <p:cNvSpPr/>
            <p:nvPr/>
          </p:nvSpPr>
          <p:spPr>
            <a:xfrm>
              <a:off x="20663" y="40838658"/>
              <a:ext cx="12580962" cy="236674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" name="直角三角形 2">
              <a:extLst>
                <a:ext uri="{FF2B5EF4-FFF2-40B4-BE49-F238E27FC236}">
                  <a16:creationId xmlns:a16="http://schemas.microsoft.com/office/drawing/2014/main" id="{42835749-81AD-4156-AE20-4B9D34775C12}"/>
                </a:ext>
              </a:extLst>
            </p:cNvPr>
            <p:cNvSpPr/>
            <p:nvPr/>
          </p:nvSpPr>
          <p:spPr>
            <a:xfrm rot="10800000">
              <a:off x="10487784" y="40838658"/>
              <a:ext cx="2113840" cy="2395853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20505" y="648372"/>
            <a:ext cx="27543443" cy="4176464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altLang="zh-CN" dirty="0"/>
              <a:t>Title </a:t>
            </a:r>
            <a:endParaRPr lang="zh-CN" altLang="en-US" dirty="0"/>
          </a:p>
        </p:txBody>
      </p:sp>
      <p:sp>
        <p:nvSpPr>
          <p:cNvPr id="5" name="标题 3"/>
          <p:cNvSpPr txBox="1">
            <a:spLocks/>
          </p:cNvSpPr>
          <p:nvPr/>
        </p:nvSpPr>
        <p:spPr>
          <a:xfrm>
            <a:off x="4680745" y="4783244"/>
            <a:ext cx="24483060" cy="2286016"/>
          </a:xfrm>
          <a:prstGeom prst="rect">
            <a:avLst/>
          </a:prstGeom>
        </p:spPr>
        <p:txBody>
          <a:bodyPr vert="horz" lIns="432054" tIns="216027" rIns="432054" bIns="216027" rtlCol="0" anchor="b" anchorCtr="0">
            <a:noAutofit/>
          </a:bodyPr>
          <a:lstStyle>
            <a:lvl1pPr algn="ctr" defTabSz="4320540" rtl="0" eaLnBrk="1" latinLnBrk="0" hangingPunct="1">
              <a:spcBef>
                <a:spcPct val="0"/>
              </a:spcBef>
              <a:buNone/>
              <a:defRPr sz="20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dirty="0"/>
              <a:t>Author</a:t>
            </a:r>
            <a:r>
              <a:rPr lang="en-US" sz="7200" baseline="30000" dirty="0"/>
              <a:t>1</a:t>
            </a:r>
            <a:r>
              <a:rPr lang="en-US" sz="7200" dirty="0"/>
              <a:t>,…… Corresponding Author</a:t>
            </a:r>
            <a:r>
              <a:rPr lang="en-US" sz="7200" baseline="30000" dirty="0"/>
              <a:t>2*</a:t>
            </a:r>
            <a:br>
              <a:rPr lang="zh-CN" altLang="en-US" sz="7200" dirty="0"/>
            </a:br>
            <a:r>
              <a:rPr lang="en-US" sz="7200" dirty="0"/>
              <a:t>1. Department1, Institution1, City1, post code </a:t>
            </a:r>
            <a:endParaRPr lang="zh-CN" altLang="en-US" sz="7200" dirty="0"/>
          </a:p>
        </p:txBody>
      </p:sp>
      <p:sp>
        <p:nvSpPr>
          <p:cNvPr id="6" name="副标题 2"/>
          <p:cNvSpPr txBox="1">
            <a:spLocks/>
          </p:cNvSpPr>
          <p:nvPr/>
        </p:nvSpPr>
        <p:spPr>
          <a:xfrm>
            <a:off x="1152353" y="7921180"/>
            <a:ext cx="30531392" cy="2952328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432054" tIns="216027" rIns="432054" bIns="216027" rtlCol="0">
            <a:normAutofit/>
          </a:bodyPr>
          <a:lstStyle>
            <a:lvl1pPr marL="0" indent="0" algn="ctr" defTabSz="4320540" rtl="0" eaLnBrk="1" latinLnBrk="0" hangingPunct="1">
              <a:spcBef>
                <a:spcPct val="20000"/>
              </a:spcBef>
              <a:buFont typeface="Arial" pitchFamily="34" charset="0"/>
              <a:buNone/>
              <a:defRPr sz="15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160270" indent="0" algn="ctr" defTabSz="4320540" rtl="0" eaLnBrk="1" latinLnBrk="0" hangingPunct="1">
              <a:spcBef>
                <a:spcPct val="20000"/>
              </a:spcBef>
              <a:buFont typeface="Arial" pitchFamily="34" charset="0"/>
              <a:buNone/>
              <a:defRPr sz="1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320540" indent="0" algn="ctr" defTabSz="4320540" rtl="0" eaLnBrk="1" latinLnBrk="0" hangingPunct="1">
              <a:spcBef>
                <a:spcPct val="20000"/>
              </a:spcBef>
              <a:buFont typeface="Arial" pitchFamily="34" charset="0"/>
              <a:buNone/>
              <a:defRPr sz="1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480810" indent="0" algn="ctr" defTabSz="4320540" rtl="0" eaLnBrk="1" latinLnBrk="0" hangingPunct="1">
              <a:spcBef>
                <a:spcPct val="20000"/>
              </a:spcBef>
              <a:buFont typeface="Arial" pitchFamily="34" charset="0"/>
              <a:buNone/>
              <a:defRPr sz="9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641080" indent="0" algn="ctr" defTabSz="4320540" rtl="0" eaLnBrk="1" latinLnBrk="0" hangingPunct="1">
              <a:spcBef>
                <a:spcPct val="20000"/>
              </a:spcBef>
              <a:buFont typeface="Arial" pitchFamily="34" charset="0"/>
              <a:buNone/>
              <a:defRPr sz="9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801350" indent="0" algn="ctr" defTabSz="4320540" rtl="0" eaLnBrk="1" latinLnBrk="0" hangingPunct="1">
              <a:spcBef>
                <a:spcPct val="20000"/>
              </a:spcBef>
              <a:buFont typeface="Arial" pitchFamily="34" charset="0"/>
              <a:buNone/>
              <a:defRPr sz="9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61620" indent="0" algn="ctr" defTabSz="4320540" rtl="0" eaLnBrk="1" latinLnBrk="0" hangingPunct="1">
              <a:spcBef>
                <a:spcPct val="20000"/>
              </a:spcBef>
              <a:buFont typeface="Arial" pitchFamily="34" charset="0"/>
              <a:buNone/>
              <a:defRPr sz="9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121890" indent="0" algn="ctr" defTabSz="4320540" rtl="0" eaLnBrk="1" latinLnBrk="0" hangingPunct="1">
              <a:spcBef>
                <a:spcPct val="20000"/>
              </a:spcBef>
              <a:buFont typeface="Arial" pitchFamily="34" charset="0"/>
              <a:buNone/>
              <a:defRPr sz="9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282160" indent="0" algn="ctr" defTabSz="4320540" rtl="0" eaLnBrk="1" latinLnBrk="0" hangingPunct="1">
              <a:spcBef>
                <a:spcPct val="20000"/>
              </a:spcBef>
              <a:buFont typeface="Arial" pitchFamily="34" charset="0"/>
              <a:buNone/>
              <a:defRPr sz="9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9600" dirty="0"/>
              <a:t>Abstract</a:t>
            </a:r>
          </a:p>
          <a:p>
            <a:pPr algn="l"/>
            <a:r>
              <a:rPr lang="en-US" altLang="zh-CN" sz="9600" dirty="0"/>
              <a:t>Methods</a:t>
            </a:r>
          </a:p>
          <a:p>
            <a:pPr algn="l"/>
            <a:r>
              <a:rPr lang="en-US" altLang="zh-CN" sz="9600" dirty="0"/>
              <a:t>Results(Figures)</a:t>
            </a:r>
          </a:p>
          <a:p>
            <a:pPr algn="l"/>
            <a:r>
              <a:rPr lang="en-US" altLang="zh-CN" sz="9600" dirty="0"/>
              <a:t>…..</a:t>
            </a:r>
          </a:p>
          <a:p>
            <a:pPr algn="l"/>
            <a:r>
              <a:rPr lang="en-US" altLang="zh-CN" sz="9600" dirty="0"/>
              <a:t>Conclusion</a:t>
            </a:r>
          </a:p>
          <a:p>
            <a:pPr algn="l"/>
            <a:r>
              <a:rPr lang="en-US" altLang="zh-CN" sz="9600" dirty="0"/>
              <a:t>References</a:t>
            </a:r>
          </a:p>
          <a:p>
            <a:pPr algn="l"/>
            <a:endParaRPr lang="en-US" altLang="zh-CN" sz="9600" dirty="0"/>
          </a:p>
          <a:p>
            <a:pPr algn="l"/>
            <a:endParaRPr lang="zh-CN" altLang="en-US" sz="9600" dirty="0"/>
          </a:p>
        </p:txBody>
      </p:sp>
      <p:sp>
        <p:nvSpPr>
          <p:cNvPr id="16" name="TextBox 15"/>
          <p:cNvSpPr txBox="1"/>
          <p:nvPr/>
        </p:nvSpPr>
        <p:spPr>
          <a:xfrm>
            <a:off x="20663" y="41056730"/>
            <a:ext cx="861532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投稿人   姓名</a:t>
            </a:r>
            <a:r>
              <a:rPr lang="zh-CN" altLang="en-US" sz="6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：</a:t>
            </a:r>
            <a:endParaRPr lang="en-US" altLang="zh-CN" sz="6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6600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            单位：   </a:t>
            </a:r>
          </a:p>
        </p:txBody>
      </p:sp>
    </p:spTree>
    <p:extLst>
      <p:ext uri="{BB962C8B-B14F-4D97-AF65-F5344CB8AC3E}">
        <p14:creationId xmlns:p14="http://schemas.microsoft.com/office/powerpoint/2010/main" val="3630802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自定义</PresentationFormat>
  <Paragraphs>10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华文细黑</vt:lpstr>
      <vt:lpstr>Arial</vt:lpstr>
      <vt:lpstr>Calibri</vt:lpstr>
      <vt:lpstr>Office 主题​​</vt:lpstr>
      <vt:lpstr>Title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Asus</dc:creator>
  <cp:lastModifiedBy>xiaojing lin</cp:lastModifiedBy>
  <cp:revision>6</cp:revision>
  <dcterms:created xsi:type="dcterms:W3CDTF">2017-06-16T08:45:39Z</dcterms:created>
  <dcterms:modified xsi:type="dcterms:W3CDTF">2019-06-20T07:33:19Z</dcterms:modified>
</cp:coreProperties>
</file>