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28803600" cy="39604950"/>
  <p:notesSz cx="6858000" cy="9144000"/>
  <p:defaultTextStyle>
    <a:defPPr>
      <a:defRPr lang="zh-CN"/>
    </a:defPPr>
    <a:lvl1pPr algn="l" defTabSz="3908425" rtl="0" fontAlgn="base">
      <a:spcBef>
        <a:spcPct val="0"/>
      </a:spcBef>
      <a:spcAft>
        <a:spcPct val="0"/>
      </a:spcAft>
      <a:defRPr sz="77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1954530" indent="-1497330" algn="l" defTabSz="3908425" rtl="0" fontAlgn="base">
      <a:spcBef>
        <a:spcPct val="0"/>
      </a:spcBef>
      <a:spcAft>
        <a:spcPct val="0"/>
      </a:spcAft>
      <a:defRPr sz="77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3908425" indent="-2994025" algn="l" defTabSz="3908425" rtl="0" fontAlgn="base">
      <a:spcBef>
        <a:spcPct val="0"/>
      </a:spcBef>
      <a:spcAft>
        <a:spcPct val="0"/>
      </a:spcAft>
      <a:defRPr sz="77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5862955" indent="-4491355" algn="l" defTabSz="3908425" rtl="0" fontAlgn="base">
      <a:spcBef>
        <a:spcPct val="0"/>
      </a:spcBef>
      <a:spcAft>
        <a:spcPct val="0"/>
      </a:spcAft>
      <a:defRPr sz="77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7816850" indent="-5988050" algn="l" defTabSz="3908425" rtl="0" fontAlgn="base">
      <a:spcBef>
        <a:spcPct val="0"/>
      </a:spcBef>
      <a:spcAft>
        <a:spcPct val="0"/>
      </a:spcAft>
      <a:defRPr sz="77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77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77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77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77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474">
          <p15:clr>
            <a:srgbClr val="A4A3A4"/>
          </p15:clr>
        </p15:guide>
        <p15:guide id="2" pos="907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02C7D"/>
    <a:srgbClr val="F418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>
      <p:cViewPr varScale="1">
        <p:scale>
          <a:sx n="16" d="100"/>
          <a:sy n="16" d="100"/>
        </p:scale>
        <p:origin x="1638" y="126"/>
      </p:cViewPr>
      <p:guideLst>
        <p:guide orient="horz" pos="12474"/>
        <p:guide pos="907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2019-08-28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06782" y="1143000"/>
            <a:ext cx="2244436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66198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2306638" y="1143000"/>
            <a:ext cx="2244725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295548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160270" y="12303212"/>
            <a:ext cx="24483060" cy="848939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4320540" y="22442805"/>
            <a:ext cx="20162520" cy="1012126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9545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9090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58635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7818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97726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17271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36817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5636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914504-9FDF-4CD6-9979-DF2328FBDA26}" type="datetimeFigureOut">
              <a:rPr lang="zh-CN" altLang="en-US"/>
              <a:t>2019-08-28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5B6220-02BD-4A62-B476-0DDA6CA3131F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F765DB-C6DE-4864-B323-F270ABCC2BAF}" type="datetimeFigureOut">
              <a:rPr lang="zh-CN" altLang="en-US"/>
              <a:t>2019-08-28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701BC5-C915-40CE-8E0D-9ECAB9E5485F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20882610" y="1586041"/>
            <a:ext cx="6480810" cy="3379255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440180" y="1586041"/>
            <a:ext cx="18962370" cy="3379255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05C220-53E6-4083-9D30-365227A8F3EB}" type="datetimeFigureOut">
              <a:rPr lang="zh-CN" altLang="en-US"/>
              <a:t>2019-08-28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5434B1-6959-4399-84E5-01BB5A357D14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30D521-26B3-407C-A046-CC768074F7E9}" type="datetimeFigureOut">
              <a:rPr lang="zh-CN" altLang="en-US"/>
              <a:t>2019-08-28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DF72BC-9B1A-4779-B099-9B4C9C4614AA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75287" y="25449849"/>
            <a:ext cx="24483060" cy="7865983"/>
          </a:xfrm>
        </p:spPr>
        <p:txBody>
          <a:bodyPr anchor="t"/>
          <a:lstStyle>
            <a:lvl1pPr algn="l">
              <a:defRPr sz="171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275287" y="16786273"/>
            <a:ext cx="24483060" cy="8663578"/>
          </a:xfrm>
        </p:spPr>
        <p:txBody>
          <a:bodyPr anchor="b"/>
          <a:lstStyle>
            <a:lvl1pPr marL="0" indent="0">
              <a:buNone/>
              <a:defRPr sz="8600">
                <a:solidFill>
                  <a:schemeClr val="tx1">
                    <a:tint val="75000"/>
                  </a:schemeClr>
                </a:solidFill>
              </a:defRPr>
            </a:lvl1pPr>
            <a:lvl2pPr marL="1954530" indent="0">
              <a:buNone/>
              <a:defRPr sz="7700">
                <a:solidFill>
                  <a:schemeClr val="tx1">
                    <a:tint val="75000"/>
                  </a:schemeClr>
                </a:solidFill>
              </a:defRPr>
            </a:lvl2pPr>
            <a:lvl3pPr marL="3909060" indent="0">
              <a:buNone/>
              <a:defRPr sz="6800">
                <a:solidFill>
                  <a:schemeClr val="tx1">
                    <a:tint val="75000"/>
                  </a:schemeClr>
                </a:solidFill>
              </a:defRPr>
            </a:lvl3pPr>
            <a:lvl4pPr marL="5863590" indent="0">
              <a:buNone/>
              <a:defRPr sz="6000">
                <a:solidFill>
                  <a:schemeClr val="tx1">
                    <a:tint val="75000"/>
                  </a:schemeClr>
                </a:solidFill>
              </a:defRPr>
            </a:lvl4pPr>
            <a:lvl5pPr marL="7818120" indent="0">
              <a:buNone/>
              <a:defRPr sz="6000">
                <a:solidFill>
                  <a:schemeClr val="tx1">
                    <a:tint val="75000"/>
                  </a:schemeClr>
                </a:solidFill>
              </a:defRPr>
            </a:lvl5pPr>
            <a:lvl6pPr marL="9772650" indent="0">
              <a:buNone/>
              <a:defRPr sz="6000">
                <a:solidFill>
                  <a:schemeClr val="tx1">
                    <a:tint val="75000"/>
                  </a:schemeClr>
                </a:solidFill>
              </a:defRPr>
            </a:lvl6pPr>
            <a:lvl7pPr marL="11727180" indent="0">
              <a:buNone/>
              <a:defRPr sz="6000">
                <a:solidFill>
                  <a:schemeClr val="tx1">
                    <a:tint val="75000"/>
                  </a:schemeClr>
                </a:solidFill>
              </a:defRPr>
            </a:lvl7pPr>
            <a:lvl8pPr marL="13681710" indent="0">
              <a:buNone/>
              <a:defRPr sz="6000">
                <a:solidFill>
                  <a:schemeClr val="tx1">
                    <a:tint val="75000"/>
                  </a:schemeClr>
                </a:solidFill>
              </a:defRPr>
            </a:lvl8pPr>
            <a:lvl9pPr marL="15636240" indent="0">
              <a:buNone/>
              <a:defRPr sz="6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FB375B-AE5D-453C-A797-995A1CC9A57A}" type="datetimeFigureOut">
              <a:rPr lang="zh-CN" altLang="en-US"/>
              <a:t>2019-08-28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EAB47-295E-400A-B7EC-26FDF70089B5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440180" y="9241161"/>
            <a:ext cx="12721590" cy="26137435"/>
          </a:xfrm>
        </p:spPr>
        <p:txBody>
          <a:bodyPr/>
          <a:lstStyle>
            <a:lvl1pPr>
              <a:defRPr sz="12000"/>
            </a:lvl1pPr>
            <a:lvl2pPr>
              <a:defRPr sz="103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4641830" y="9241161"/>
            <a:ext cx="12721590" cy="26137435"/>
          </a:xfrm>
        </p:spPr>
        <p:txBody>
          <a:bodyPr/>
          <a:lstStyle>
            <a:lvl1pPr>
              <a:defRPr sz="12000"/>
            </a:lvl1pPr>
            <a:lvl2pPr>
              <a:defRPr sz="103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02FAA3-26A8-48E0-84B3-4810BD69F290}" type="datetimeFigureOut">
              <a:rPr lang="zh-CN" altLang="en-US"/>
              <a:t>2019-08-28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F34BE0-3178-4739-9461-FEF071113D06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40182" y="8865276"/>
            <a:ext cx="12726592" cy="3694626"/>
          </a:xfrm>
        </p:spPr>
        <p:txBody>
          <a:bodyPr anchor="b"/>
          <a:lstStyle>
            <a:lvl1pPr marL="0" indent="0">
              <a:buNone/>
              <a:defRPr sz="10300" b="1"/>
            </a:lvl1pPr>
            <a:lvl2pPr marL="1954530" indent="0">
              <a:buNone/>
              <a:defRPr sz="8600" b="1"/>
            </a:lvl2pPr>
            <a:lvl3pPr marL="3909060" indent="0">
              <a:buNone/>
              <a:defRPr sz="7700" b="1"/>
            </a:lvl3pPr>
            <a:lvl4pPr marL="5863590" indent="0">
              <a:buNone/>
              <a:defRPr sz="6800" b="1"/>
            </a:lvl4pPr>
            <a:lvl5pPr marL="7818120" indent="0">
              <a:buNone/>
              <a:defRPr sz="6800" b="1"/>
            </a:lvl5pPr>
            <a:lvl6pPr marL="9772650" indent="0">
              <a:buNone/>
              <a:defRPr sz="6800" b="1"/>
            </a:lvl6pPr>
            <a:lvl7pPr marL="11727180" indent="0">
              <a:buNone/>
              <a:defRPr sz="6800" b="1"/>
            </a:lvl7pPr>
            <a:lvl8pPr marL="13681710" indent="0">
              <a:buNone/>
              <a:defRPr sz="6800" b="1"/>
            </a:lvl8pPr>
            <a:lvl9pPr marL="15636240" indent="0">
              <a:buNone/>
              <a:defRPr sz="68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440182" y="12559902"/>
            <a:ext cx="12726592" cy="22818688"/>
          </a:xfrm>
        </p:spPr>
        <p:txBody>
          <a:bodyPr/>
          <a:lstStyle>
            <a:lvl1pPr>
              <a:defRPr sz="10300"/>
            </a:lvl1pPr>
            <a:lvl2pPr>
              <a:defRPr sz="8600"/>
            </a:lvl2pPr>
            <a:lvl3pPr>
              <a:defRPr sz="7700"/>
            </a:lvl3pPr>
            <a:lvl4pPr>
              <a:defRPr sz="6800"/>
            </a:lvl4pPr>
            <a:lvl5pPr>
              <a:defRPr sz="6800"/>
            </a:lvl5pPr>
            <a:lvl6pPr>
              <a:defRPr sz="6800"/>
            </a:lvl6pPr>
            <a:lvl7pPr>
              <a:defRPr sz="6800"/>
            </a:lvl7pPr>
            <a:lvl8pPr>
              <a:defRPr sz="6800"/>
            </a:lvl8pPr>
            <a:lvl9pPr>
              <a:defRPr sz="6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14631832" y="8865276"/>
            <a:ext cx="12731590" cy="3694626"/>
          </a:xfrm>
        </p:spPr>
        <p:txBody>
          <a:bodyPr anchor="b"/>
          <a:lstStyle>
            <a:lvl1pPr marL="0" indent="0">
              <a:buNone/>
              <a:defRPr sz="10300" b="1"/>
            </a:lvl1pPr>
            <a:lvl2pPr marL="1954530" indent="0">
              <a:buNone/>
              <a:defRPr sz="8600" b="1"/>
            </a:lvl2pPr>
            <a:lvl3pPr marL="3909060" indent="0">
              <a:buNone/>
              <a:defRPr sz="7700" b="1"/>
            </a:lvl3pPr>
            <a:lvl4pPr marL="5863590" indent="0">
              <a:buNone/>
              <a:defRPr sz="6800" b="1"/>
            </a:lvl4pPr>
            <a:lvl5pPr marL="7818120" indent="0">
              <a:buNone/>
              <a:defRPr sz="6800" b="1"/>
            </a:lvl5pPr>
            <a:lvl6pPr marL="9772650" indent="0">
              <a:buNone/>
              <a:defRPr sz="6800" b="1"/>
            </a:lvl6pPr>
            <a:lvl7pPr marL="11727180" indent="0">
              <a:buNone/>
              <a:defRPr sz="6800" b="1"/>
            </a:lvl7pPr>
            <a:lvl8pPr marL="13681710" indent="0">
              <a:buNone/>
              <a:defRPr sz="6800" b="1"/>
            </a:lvl8pPr>
            <a:lvl9pPr marL="15636240" indent="0">
              <a:buNone/>
              <a:defRPr sz="68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14631832" y="12559902"/>
            <a:ext cx="12731590" cy="22818688"/>
          </a:xfrm>
        </p:spPr>
        <p:txBody>
          <a:bodyPr/>
          <a:lstStyle>
            <a:lvl1pPr>
              <a:defRPr sz="10300"/>
            </a:lvl1pPr>
            <a:lvl2pPr>
              <a:defRPr sz="8600"/>
            </a:lvl2pPr>
            <a:lvl3pPr>
              <a:defRPr sz="7700"/>
            </a:lvl3pPr>
            <a:lvl4pPr>
              <a:defRPr sz="6800"/>
            </a:lvl4pPr>
            <a:lvl5pPr>
              <a:defRPr sz="6800"/>
            </a:lvl5pPr>
            <a:lvl6pPr>
              <a:defRPr sz="6800"/>
            </a:lvl6pPr>
            <a:lvl7pPr>
              <a:defRPr sz="6800"/>
            </a:lvl7pPr>
            <a:lvl8pPr>
              <a:defRPr sz="6800"/>
            </a:lvl8pPr>
            <a:lvl9pPr>
              <a:defRPr sz="6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4027C3-2E52-4009-B8C2-E3416CF4C636}" type="datetimeFigureOut">
              <a:rPr lang="zh-CN" altLang="en-US"/>
              <a:t>2019-08-28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935151-FC50-450B-BD49-992B526012E9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EBD009-4EF8-42C0-8FC6-6449423BB27D}" type="datetimeFigureOut">
              <a:rPr lang="zh-CN" altLang="en-US"/>
              <a:t>2019-08-28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48D06F-6819-4410-A5B4-D89AFDC1DE00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F6B749-C09F-4C31-9E4C-BA92255F44C4}" type="datetimeFigureOut">
              <a:rPr lang="zh-CN" altLang="en-US"/>
              <a:t>2019-08-28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7F9F28-D078-4B62-A816-BC2DB7A13317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40182" y="1576865"/>
            <a:ext cx="9476187" cy="6710839"/>
          </a:xfrm>
        </p:spPr>
        <p:txBody>
          <a:bodyPr anchor="b"/>
          <a:lstStyle>
            <a:lvl1pPr algn="l">
              <a:defRPr sz="86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1261407" y="1576867"/>
            <a:ext cx="16102015" cy="33801729"/>
          </a:xfrm>
        </p:spPr>
        <p:txBody>
          <a:bodyPr/>
          <a:lstStyle>
            <a:lvl1pPr>
              <a:defRPr sz="13700"/>
            </a:lvl1pPr>
            <a:lvl2pPr>
              <a:defRPr sz="12000"/>
            </a:lvl2pPr>
            <a:lvl3pPr>
              <a:defRPr sz="103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440182" y="8287706"/>
            <a:ext cx="9476187" cy="27090890"/>
          </a:xfrm>
        </p:spPr>
        <p:txBody>
          <a:bodyPr/>
          <a:lstStyle>
            <a:lvl1pPr marL="0" indent="0">
              <a:buNone/>
              <a:defRPr sz="6000"/>
            </a:lvl1pPr>
            <a:lvl2pPr marL="1954530" indent="0">
              <a:buNone/>
              <a:defRPr sz="5100"/>
            </a:lvl2pPr>
            <a:lvl3pPr marL="3909060" indent="0">
              <a:buNone/>
              <a:defRPr sz="4300"/>
            </a:lvl3pPr>
            <a:lvl4pPr marL="5863590" indent="0">
              <a:buNone/>
              <a:defRPr sz="3800"/>
            </a:lvl4pPr>
            <a:lvl5pPr marL="7818120" indent="0">
              <a:buNone/>
              <a:defRPr sz="3800"/>
            </a:lvl5pPr>
            <a:lvl6pPr marL="9772650" indent="0">
              <a:buNone/>
              <a:defRPr sz="3800"/>
            </a:lvl6pPr>
            <a:lvl7pPr marL="11727180" indent="0">
              <a:buNone/>
              <a:defRPr sz="3800"/>
            </a:lvl7pPr>
            <a:lvl8pPr marL="13681710" indent="0">
              <a:buNone/>
              <a:defRPr sz="3800"/>
            </a:lvl8pPr>
            <a:lvl9pPr marL="15636240" indent="0">
              <a:buNone/>
              <a:defRPr sz="3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26AC1D-90CE-4845-87A8-31A6ED73B634}" type="datetimeFigureOut">
              <a:rPr lang="zh-CN" altLang="en-US"/>
              <a:t>2019-08-28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0095CD-5FFB-4524-B3ED-6E23D3338F68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645707" y="27723467"/>
            <a:ext cx="17282160" cy="3272913"/>
          </a:xfrm>
        </p:spPr>
        <p:txBody>
          <a:bodyPr anchor="b"/>
          <a:lstStyle>
            <a:lvl1pPr algn="l">
              <a:defRPr sz="86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645707" y="3538774"/>
            <a:ext cx="17282160" cy="23762970"/>
          </a:xfrm>
        </p:spPr>
        <p:txBody>
          <a:bodyPr rtlCol="0">
            <a:normAutofit/>
          </a:bodyPr>
          <a:lstStyle>
            <a:lvl1pPr marL="0" indent="0">
              <a:buNone/>
              <a:defRPr sz="13700"/>
            </a:lvl1pPr>
            <a:lvl2pPr marL="1954530" indent="0">
              <a:buNone/>
              <a:defRPr sz="12000"/>
            </a:lvl2pPr>
            <a:lvl3pPr marL="3909060" indent="0">
              <a:buNone/>
              <a:defRPr sz="10300"/>
            </a:lvl3pPr>
            <a:lvl4pPr marL="5863590" indent="0">
              <a:buNone/>
              <a:defRPr sz="8600"/>
            </a:lvl4pPr>
            <a:lvl5pPr marL="7818120" indent="0">
              <a:buNone/>
              <a:defRPr sz="8600"/>
            </a:lvl5pPr>
            <a:lvl6pPr marL="9772650" indent="0">
              <a:buNone/>
              <a:defRPr sz="8600"/>
            </a:lvl6pPr>
            <a:lvl7pPr marL="11727180" indent="0">
              <a:buNone/>
              <a:defRPr sz="8600"/>
            </a:lvl7pPr>
            <a:lvl8pPr marL="13681710" indent="0">
              <a:buNone/>
              <a:defRPr sz="8600"/>
            </a:lvl8pPr>
            <a:lvl9pPr marL="15636240" indent="0">
              <a:buNone/>
              <a:defRPr sz="86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645707" y="30996380"/>
            <a:ext cx="17282160" cy="4648077"/>
          </a:xfrm>
        </p:spPr>
        <p:txBody>
          <a:bodyPr/>
          <a:lstStyle>
            <a:lvl1pPr marL="0" indent="0">
              <a:buNone/>
              <a:defRPr sz="6000"/>
            </a:lvl1pPr>
            <a:lvl2pPr marL="1954530" indent="0">
              <a:buNone/>
              <a:defRPr sz="5100"/>
            </a:lvl2pPr>
            <a:lvl3pPr marL="3909060" indent="0">
              <a:buNone/>
              <a:defRPr sz="4300"/>
            </a:lvl3pPr>
            <a:lvl4pPr marL="5863590" indent="0">
              <a:buNone/>
              <a:defRPr sz="3800"/>
            </a:lvl4pPr>
            <a:lvl5pPr marL="7818120" indent="0">
              <a:buNone/>
              <a:defRPr sz="3800"/>
            </a:lvl5pPr>
            <a:lvl6pPr marL="9772650" indent="0">
              <a:buNone/>
              <a:defRPr sz="3800"/>
            </a:lvl6pPr>
            <a:lvl7pPr marL="11727180" indent="0">
              <a:buNone/>
              <a:defRPr sz="3800"/>
            </a:lvl7pPr>
            <a:lvl8pPr marL="13681710" indent="0">
              <a:buNone/>
              <a:defRPr sz="3800"/>
            </a:lvl8pPr>
            <a:lvl9pPr marL="15636240" indent="0">
              <a:buNone/>
              <a:defRPr sz="3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40DC0-349C-4D2D-A744-A3BC387A6732}" type="datetimeFigureOut">
              <a:rPr lang="zh-CN" altLang="en-US"/>
              <a:t>2019-08-28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21B86-4A00-486E-B0C4-16E185138B7A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1439863" y="1585913"/>
            <a:ext cx="25923875" cy="66008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390906" tIns="195453" rIns="390906" bIns="195453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1439863" y="9240838"/>
            <a:ext cx="25923875" cy="261381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390906" tIns="195453" rIns="390906" bIns="195453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1439863" y="36707763"/>
            <a:ext cx="6721475" cy="2108200"/>
          </a:xfrm>
          <a:prstGeom prst="rect">
            <a:avLst/>
          </a:prstGeom>
        </p:spPr>
        <p:txBody>
          <a:bodyPr vert="horz" lIns="390906" tIns="195453" rIns="390906" bIns="195453" rtlCol="0" anchor="ctr"/>
          <a:lstStyle>
            <a:lvl1pPr algn="l" defTabSz="3909060" fontAlgn="auto">
              <a:spcBef>
                <a:spcPts val="0"/>
              </a:spcBef>
              <a:spcAft>
                <a:spcPts val="0"/>
              </a:spcAft>
              <a:defRPr sz="51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4E0624F-3673-48C2-BC10-1C374E66836F}" type="datetimeFigureOut">
              <a:rPr lang="zh-CN" altLang="en-US"/>
              <a:t>2019-08-28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9840913" y="36707763"/>
            <a:ext cx="9121775" cy="2108200"/>
          </a:xfrm>
          <a:prstGeom prst="rect">
            <a:avLst/>
          </a:prstGeom>
        </p:spPr>
        <p:txBody>
          <a:bodyPr vert="horz" lIns="390906" tIns="195453" rIns="390906" bIns="195453" rtlCol="0" anchor="ctr"/>
          <a:lstStyle>
            <a:lvl1pPr algn="ctr" defTabSz="3909060" fontAlgn="auto">
              <a:spcBef>
                <a:spcPts val="0"/>
              </a:spcBef>
              <a:spcAft>
                <a:spcPts val="0"/>
              </a:spcAft>
              <a:defRPr sz="51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20642263" y="36707763"/>
            <a:ext cx="6721475" cy="2108200"/>
          </a:xfrm>
          <a:prstGeom prst="rect">
            <a:avLst/>
          </a:prstGeom>
        </p:spPr>
        <p:txBody>
          <a:bodyPr vert="horz" lIns="390906" tIns="195453" rIns="390906" bIns="195453" rtlCol="0" anchor="ctr"/>
          <a:lstStyle>
            <a:lvl1pPr algn="r" defTabSz="3909060" fontAlgn="auto">
              <a:spcBef>
                <a:spcPts val="0"/>
              </a:spcBef>
              <a:spcAft>
                <a:spcPts val="0"/>
              </a:spcAft>
              <a:defRPr sz="51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150067A-BA86-44D3-9456-D1EF20923783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908425" rtl="0" fontAlgn="base">
        <a:spcBef>
          <a:spcPct val="0"/>
        </a:spcBef>
        <a:spcAft>
          <a:spcPct val="0"/>
        </a:spcAft>
        <a:defRPr sz="188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3908425" rtl="0" fontAlgn="base">
        <a:spcBef>
          <a:spcPct val="0"/>
        </a:spcBef>
        <a:spcAft>
          <a:spcPct val="0"/>
        </a:spcAft>
        <a:defRPr sz="188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defTabSz="3908425" rtl="0" fontAlgn="base">
        <a:spcBef>
          <a:spcPct val="0"/>
        </a:spcBef>
        <a:spcAft>
          <a:spcPct val="0"/>
        </a:spcAft>
        <a:defRPr sz="188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defTabSz="3908425" rtl="0" fontAlgn="base">
        <a:spcBef>
          <a:spcPct val="0"/>
        </a:spcBef>
        <a:spcAft>
          <a:spcPct val="0"/>
        </a:spcAft>
        <a:defRPr sz="188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defTabSz="3908425" rtl="0" fontAlgn="base">
        <a:spcBef>
          <a:spcPct val="0"/>
        </a:spcBef>
        <a:spcAft>
          <a:spcPct val="0"/>
        </a:spcAft>
        <a:defRPr sz="188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defTabSz="3908425" rtl="0" fontAlgn="base">
        <a:spcBef>
          <a:spcPct val="0"/>
        </a:spcBef>
        <a:spcAft>
          <a:spcPct val="0"/>
        </a:spcAft>
        <a:defRPr sz="188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defTabSz="3908425" rtl="0" fontAlgn="base">
        <a:spcBef>
          <a:spcPct val="0"/>
        </a:spcBef>
        <a:spcAft>
          <a:spcPct val="0"/>
        </a:spcAft>
        <a:defRPr sz="188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defTabSz="3908425" rtl="0" fontAlgn="base">
        <a:spcBef>
          <a:spcPct val="0"/>
        </a:spcBef>
        <a:spcAft>
          <a:spcPct val="0"/>
        </a:spcAft>
        <a:defRPr sz="188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defTabSz="3908425" rtl="0" fontAlgn="base">
        <a:spcBef>
          <a:spcPct val="0"/>
        </a:spcBef>
        <a:spcAft>
          <a:spcPct val="0"/>
        </a:spcAft>
        <a:defRPr sz="188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1465580" indent="-1465580" algn="l" defTabSz="3908425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3700" kern="1200">
          <a:solidFill>
            <a:schemeClr val="tx1"/>
          </a:solidFill>
          <a:latin typeface="+mn-lt"/>
          <a:ea typeface="+mn-ea"/>
          <a:cs typeface="+mn-cs"/>
        </a:defRPr>
      </a:lvl1pPr>
      <a:lvl2pPr marL="3175000" indent="-1221105" algn="l" defTabSz="3908425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2000" kern="1200">
          <a:solidFill>
            <a:schemeClr val="tx1"/>
          </a:solidFill>
          <a:latin typeface="+mn-lt"/>
          <a:ea typeface="+mn-ea"/>
          <a:cs typeface="+mn-cs"/>
        </a:defRPr>
      </a:lvl2pPr>
      <a:lvl3pPr marL="4886325" indent="-976630" algn="l" defTabSz="3908425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3pPr>
      <a:lvl4pPr marL="6840855" indent="-976630" algn="l" defTabSz="3908425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8600" kern="1200">
          <a:solidFill>
            <a:schemeClr val="tx1"/>
          </a:solidFill>
          <a:latin typeface="+mn-lt"/>
          <a:ea typeface="+mn-ea"/>
          <a:cs typeface="+mn-cs"/>
        </a:defRPr>
      </a:lvl4pPr>
      <a:lvl5pPr marL="8794750" indent="-976630" algn="l" defTabSz="3908425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8600" kern="1200">
          <a:solidFill>
            <a:schemeClr val="tx1"/>
          </a:solidFill>
          <a:latin typeface="+mn-lt"/>
          <a:ea typeface="+mn-ea"/>
          <a:cs typeface="+mn-cs"/>
        </a:defRPr>
      </a:lvl5pPr>
      <a:lvl6pPr marL="10749915" indent="-977265" algn="l" defTabSz="3909060" rtl="0" eaLnBrk="1" latinLnBrk="0" hangingPunct="1">
        <a:spcBef>
          <a:spcPct val="20000"/>
        </a:spcBef>
        <a:buFont typeface="Arial" panose="020B0604020202020204" pitchFamily="34" charset="0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6pPr>
      <a:lvl7pPr marL="12704445" indent="-977265" algn="l" defTabSz="3909060" rtl="0" eaLnBrk="1" latinLnBrk="0" hangingPunct="1">
        <a:spcBef>
          <a:spcPct val="20000"/>
        </a:spcBef>
        <a:buFont typeface="Arial" panose="020B0604020202020204" pitchFamily="34" charset="0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7pPr>
      <a:lvl8pPr marL="14658975" indent="-977265" algn="l" defTabSz="3909060" rtl="0" eaLnBrk="1" latinLnBrk="0" hangingPunct="1">
        <a:spcBef>
          <a:spcPct val="20000"/>
        </a:spcBef>
        <a:buFont typeface="Arial" panose="020B0604020202020204" pitchFamily="34" charset="0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8pPr>
      <a:lvl9pPr marL="16613505" indent="-977265" algn="l" defTabSz="3909060" rtl="0" eaLnBrk="1" latinLnBrk="0" hangingPunct="1">
        <a:spcBef>
          <a:spcPct val="20000"/>
        </a:spcBef>
        <a:buFont typeface="Arial" panose="020B0604020202020204" pitchFamily="34" charset="0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3909060" rtl="0" eaLnBrk="1" latinLnBrk="0" hangingPunct="1">
        <a:defRPr sz="7700" kern="1200">
          <a:solidFill>
            <a:schemeClr val="tx1"/>
          </a:solidFill>
          <a:latin typeface="+mn-lt"/>
          <a:ea typeface="+mn-ea"/>
          <a:cs typeface="+mn-cs"/>
        </a:defRPr>
      </a:lvl1pPr>
      <a:lvl2pPr marL="1954530" algn="l" defTabSz="3909060" rtl="0" eaLnBrk="1" latinLnBrk="0" hangingPunct="1">
        <a:defRPr sz="7700" kern="1200">
          <a:solidFill>
            <a:schemeClr val="tx1"/>
          </a:solidFill>
          <a:latin typeface="+mn-lt"/>
          <a:ea typeface="+mn-ea"/>
          <a:cs typeface="+mn-cs"/>
        </a:defRPr>
      </a:lvl2pPr>
      <a:lvl3pPr marL="3909060" algn="l" defTabSz="3909060" rtl="0" eaLnBrk="1" latinLnBrk="0" hangingPunct="1">
        <a:defRPr sz="7700" kern="1200">
          <a:solidFill>
            <a:schemeClr val="tx1"/>
          </a:solidFill>
          <a:latin typeface="+mn-lt"/>
          <a:ea typeface="+mn-ea"/>
          <a:cs typeface="+mn-cs"/>
        </a:defRPr>
      </a:lvl3pPr>
      <a:lvl4pPr marL="5863590" algn="l" defTabSz="3909060" rtl="0" eaLnBrk="1" latinLnBrk="0" hangingPunct="1">
        <a:defRPr sz="7700" kern="1200">
          <a:solidFill>
            <a:schemeClr val="tx1"/>
          </a:solidFill>
          <a:latin typeface="+mn-lt"/>
          <a:ea typeface="+mn-ea"/>
          <a:cs typeface="+mn-cs"/>
        </a:defRPr>
      </a:lvl4pPr>
      <a:lvl5pPr marL="7818120" algn="l" defTabSz="3909060" rtl="0" eaLnBrk="1" latinLnBrk="0" hangingPunct="1">
        <a:defRPr sz="7700" kern="1200">
          <a:solidFill>
            <a:schemeClr val="tx1"/>
          </a:solidFill>
          <a:latin typeface="+mn-lt"/>
          <a:ea typeface="+mn-ea"/>
          <a:cs typeface="+mn-cs"/>
        </a:defRPr>
      </a:lvl5pPr>
      <a:lvl6pPr marL="9772650" algn="l" defTabSz="3909060" rtl="0" eaLnBrk="1" latinLnBrk="0" hangingPunct="1">
        <a:defRPr sz="7700" kern="1200">
          <a:solidFill>
            <a:schemeClr val="tx1"/>
          </a:solidFill>
          <a:latin typeface="+mn-lt"/>
          <a:ea typeface="+mn-ea"/>
          <a:cs typeface="+mn-cs"/>
        </a:defRPr>
      </a:lvl6pPr>
      <a:lvl7pPr marL="11727180" algn="l" defTabSz="3909060" rtl="0" eaLnBrk="1" latinLnBrk="0" hangingPunct="1">
        <a:defRPr sz="7700" kern="1200">
          <a:solidFill>
            <a:schemeClr val="tx1"/>
          </a:solidFill>
          <a:latin typeface="+mn-lt"/>
          <a:ea typeface="+mn-ea"/>
          <a:cs typeface="+mn-cs"/>
        </a:defRPr>
      </a:lvl7pPr>
      <a:lvl8pPr marL="13681710" algn="l" defTabSz="3909060" rtl="0" eaLnBrk="1" latinLnBrk="0" hangingPunct="1">
        <a:defRPr sz="7700" kern="1200">
          <a:solidFill>
            <a:schemeClr val="tx1"/>
          </a:solidFill>
          <a:latin typeface="+mn-lt"/>
          <a:ea typeface="+mn-ea"/>
          <a:cs typeface="+mn-cs"/>
        </a:defRPr>
      </a:lvl8pPr>
      <a:lvl9pPr marL="15636240" algn="l" defTabSz="3909060" rtl="0" eaLnBrk="1" latinLnBrk="0" hangingPunct="1">
        <a:defRPr sz="7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360758"/>
            <a:ext cx="10313622" cy="2207915"/>
          </a:xfrm>
          <a:prstGeom prst="rect">
            <a:avLst/>
          </a:prstGeom>
        </p:spPr>
      </p:pic>
      <p:sp>
        <p:nvSpPr>
          <p:cNvPr id="5" name="副标题 4"/>
          <p:cNvSpPr>
            <a:spLocks noGrp="1"/>
          </p:cNvSpPr>
          <p:nvPr>
            <p:ph type="subTitle" idx="1"/>
          </p:nvPr>
        </p:nvSpPr>
        <p:spPr>
          <a:xfrm>
            <a:off x="1941978" y="8273948"/>
            <a:ext cx="26503313" cy="30075187"/>
          </a:xfrm>
        </p:spPr>
        <p:txBody>
          <a:bodyPr numCol="2" rtlCol="0">
            <a:normAutofit/>
          </a:bodyPr>
          <a:lstStyle/>
          <a:p>
            <a:pPr algn="l" defTabSz="390906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6000" dirty="0"/>
              <a:t>正文内容</a:t>
            </a:r>
            <a:r>
              <a:rPr lang="en-US" altLang="zh-CN" sz="6000" dirty="0"/>
              <a:t>…..</a:t>
            </a:r>
            <a:endParaRPr lang="zh-CN" altLang="en-US" sz="6000" dirty="0"/>
          </a:p>
        </p:txBody>
      </p:sp>
      <p:sp>
        <p:nvSpPr>
          <p:cNvPr id="9" name="标题 3"/>
          <p:cNvSpPr txBox="1"/>
          <p:nvPr/>
        </p:nvSpPr>
        <p:spPr bwMode="auto">
          <a:xfrm>
            <a:off x="2268452" y="3586367"/>
            <a:ext cx="24482425" cy="4572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390906" tIns="195453" rIns="390906" bIns="195453" numCol="1" rtlCol="0" anchor="b" anchorCtr="0" compatLnSpc="1">
            <a:normAutofit fontScale="97500"/>
          </a:bodyPr>
          <a:lstStyle/>
          <a:p>
            <a:pPr marL="0" marR="0" lvl="0" indent="0" algn="ctr" defTabSz="3909060" rtl="0" eaLnBrk="1" fontAlgn="auto" latinLnBrk="0" hangingPunct="1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ClrTx/>
              <a:buSzTx/>
              <a:buFontTx/>
              <a:buNone/>
              <a:defRPr/>
            </a:pPr>
            <a:r>
              <a:rPr kumimoji="0" lang="zh-CN" altLang="en-US" sz="8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中国干细胞第</a:t>
            </a:r>
            <a:r>
              <a:rPr lang="zh-CN" altLang="en-US" sz="8200" b="1" dirty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九</a:t>
            </a:r>
            <a:r>
              <a:rPr kumimoji="0" lang="zh-CN" altLang="en-US" sz="8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届年会</a:t>
            </a:r>
            <a:r>
              <a:rPr kumimoji="0" lang="en-US" sz="8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(201</a:t>
            </a:r>
            <a:r>
              <a:rPr kumimoji="0" lang="en-US" altLang="zh-CN" sz="8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9</a:t>
            </a:r>
            <a:r>
              <a:rPr kumimoji="0" lang="en-US" sz="8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, </a:t>
            </a:r>
            <a:r>
              <a:rPr kumimoji="0" lang="zh-CN" altLang="en-US" sz="8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天津</a:t>
            </a:r>
            <a:r>
              <a:rPr kumimoji="0" lang="en-US" sz="8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)</a:t>
            </a:r>
            <a:r>
              <a:rPr kumimoji="0" lang="en-US" altLang="zh-CN" sz="8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/>
            </a:r>
            <a:br>
              <a:rPr kumimoji="0" lang="en-US" altLang="zh-CN" sz="8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</a:br>
            <a:r>
              <a:rPr lang="zh-CN" altLang="en-US" sz="5400" dirty="0">
                <a:latin typeface="+mj-lt"/>
                <a:ea typeface="+mj-ea"/>
                <a:cs typeface="+mj-cs"/>
              </a:rPr>
              <a:t>作者</a:t>
            </a:r>
            <a:r>
              <a:rPr kumimoji="0" lang="en-US" sz="5400" i="0" u="none" strike="noStrike" kern="1200" cap="none" spc="0" normalizeH="0" baseline="300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</a:t>
            </a:r>
            <a:r>
              <a:rPr kumimoji="0" lang="en-US" sz="5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,…… </a:t>
            </a:r>
            <a:r>
              <a:rPr kumimoji="0" lang="zh-CN" altLang="en-US" sz="5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通讯作者</a:t>
            </a:r>
            <a:r>
              <a:rPr kumimoji="0" lang="en-US" sz="5400" i="0" u="none" strike="noStrike" kern="1200" cap="none" spc="0" normalizeH="0" baseline="300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2*</a:t>
            </a:r>
            <a:r>
              <a:rPr kumimoji="0" lang="zh-CN" altLang="en-US" sz="5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zh-CN" altLang="en-US" sz="5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9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1. </a:t>
            </a:r>
            <a:r>
              <a:rPr kumimoji="0" lang="zh-CN" altLang="en-US" sz="49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单位，城市，邮编</a:t>
            </a:r>
            <a:endParaRPr kumimoji="0" lang="zh-CN" altLang="en-US" sz="5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849136" y="38020499"/>
            <a:ext cx="8615350" cy="1346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ts val="1200"/>
              </a:spcBef>
            </a:pPr>
            <a:r>
              <a:rPr lang="zh-CN" altLang="en-US" sz="3600" b="1" dirty="0">
                <a:solidFill>
                  <a:schemeClr val="bg1"/>
                </a:solidFill>
                <a:latin typeface="Calibri" panose="020F0502020204030204" pitchFamily="34" charset="0"/>
              </a:rPr>
              <a:t>投稿人   姓名</a:t>
            </a:r>
            <a:r>
              <a:rPr lang="zh-CN" altLang="en-US" sz="3600" dirty="0">
                <a:solidFill>
                  <a:schemeClr val="bg1"/>
                </a:solidFill>
                <a:latin typeface="Calibri" panose="020F0502020204030204" pitchFamily="34" charset="0"/>
              </a:rPr>
              <a:t>：</a:t>
            </a:r>
            <a:endParaRPr lang="en-US" altLang="zh-CN" sz="3600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>
              <a:spcBef>
                <a:spcPts val="1200"/>
              </a:spcBef>
            </a:pPr>
            <a:r>
              <a:rPr lang="zh-CN" altLang="en-US" sz="3600" b="1" dirty="0">
                <a:solidFill>
                  <a:schemeClr val="bg1"/>
                </a:solidFill>
                <a:latin typeface="Calibri" panose="020F0502020204030204" pitchFamily="34" charset="0"/>
              </a:rPr>
              <a:t>                 单位：   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04" y="275"/>
            <a:ext cx="28803600" cy="353872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20</Words>
  <Application>Microsoft Office PowerPoint</Application>
  <PresentationFormat>自定义</PresentationFormat>
  <Paragraphs>4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宋体</vt:lpstr>
      <vt:lpstr>微软雅黑</vt:lpstr>
      <vt:lpstr>Arial</vt:lpstr>
      <vt:lpstr>Calibri</vt:lpstr>
      <vt:lpstr>Times New Roman</vt:lpstr>
      <vt:lpstr>Office 主题</vt:lpstr>
      <vt:lpstr>PowerPoint 演示文稿</vt:lpstr>
    </vt:vector>
  </TitlesOfParts>
  <Company>CHINA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USER</dc:creator>
  <cp:lastModifiedBy>IT</cp:lastModifiedBy>
  <cp:revision>49</cp:revision>
  <dcterms:created xsi:type="dcterms:W3CDTF">2014-09-10T02:11:00Z</dcterms:created>
  <dcterms:modified xsi:type="dcterms:W3CDTF">2019-08-28T03:43:05Z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2052-10.1.0.6206</vt:lpwstr>
  </property>
</Properties>
</file>